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Nunito Semi Bold" panose="020B0604020202020204" charset="0"/>
      <p:regular r:id="rId15"/>
    </p:embeddedFont>
    <p:embeddedFont>
      <p:font typeface="PT Sans" panose="020F0502020204030204" pitchFamily="34" charset="0"/>
      <p:regular r:id="rId16"/>
    </p:embeddedFont>
    <p:embeddedFont>
      <p:font typeface="Wingdings 3" panose="05040102010807070707" pitchFamily="18" charset="2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557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1054" y="822960"/>
            <a:ext cx="9601200" cy="3566161"/>
          </a:xfrm>
        </p:spPr>
        <p:txBody>
          <a:bodyPr anchor="b">
            <a:normAutofit/>
          </a:bodyPr>
          <a:lstStyle>
            <a:lvl1pPr algn="l">
              <a:defRPr sz="576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1054" y="4612641"/>
            <a:ext cx="7680960" cy="2336800"/>
          </a:xfrm>
        </p:spPr>
        <p:txBody>
          <a:bodyPr anchor="t">
            <a:normAutofit/>
          </a:bodyPr>
          <a:lstStyle>
            <a:lvl1pPr marL="0" indent="0" algn="l">
              <a:buNone/>
              <a:defRPr sz="252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9873614" y="10160"/>
            <a:ext cx="4572000" cy="4572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7329805" y="109855"/>
            <a:ext cx="7296786" cy="7296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682990" y="274320"/>
            <a:ext cx="5943600" cy="594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803005" y="38734"/>
            <a:ext cx="5823587" cy="58235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9414512" y="731522"/>
            <a:ext cx="5212079" cy="521207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1126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22960" y="640080"/>
            <a:ext cx="12982574" cy="374904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097282" y="4612640"/>
            <a:ext cx="9965052" cy="54864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92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8254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4937760"/>
            <a:ext cx="10243186" cy="225552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129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822960"/>
            <a:ext cx="10972801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35454" y="4114800"/>
            <a:ext cx="10241280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161281"/>
            <a:ext cx="10241280" cy="2021838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13411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4114800"/>
            <a:ext cx="10241280" cy="203688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3" y="6159577"/>
            <a:ext cx="10243188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312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822960"/>
            <a:ext cx="10972800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5" y="4714241"/>
            <a:ext cx="10241281" cy="125983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974080"/>
            <a:ext cx="10241281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92012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4" y="4714241"/>
            <a:ext cx="1024128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720079"/>
            <a:ext cx="10241281" cy="1473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0421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72330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22254" y="822960"/>
            <a:ext cx="246888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822960"/>
            <a:ext cx="9387840" cy="63703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88596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635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004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4021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065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5957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918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715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1497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112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2407920"/>
            <a:ext cx="10241281" cy="2737920"/>
          </a:xfrm>
        </p:spPr>
        <p:txBody>
          <a:bodyPr anchor="b">
            <a:normAutofit/>
          </a:bodyPr>
          <a:lstStyle>
            <a:lvl1pPr algn="l">
              <a:defRPr sz="432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394960"/>
            <a:ext cx="10241280" cy="179832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1632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1054" y="822961"/>
            <a:ext cx="5925186" cy="43383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9760" y="822961"/>
            <a:ext cx="5921375" cy="433831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2102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6497" y="822960"/>
            <a:ext cx="5579744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1054" y="1524635"/>
            <a:ext cx="5925186" cy="36366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4879" y="822960"/>
            <a:ext cx="5598161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854" y="1514474"/>
            <a:ext cx="5915026" cy="36366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5724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12911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2093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2014" y="822960"/>
            <a:ext cx="4389120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5" y="822960"/>
            <a:ext cx="7132321" cy="637032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2014" y="2651760"/>
            <a:ext cx="4389120" cy="2509520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96997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374" y="1737360"/>
            <a:ext cx="7223760" cy="137160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6814" y="1097280"/>
            <a:ext cx="3937169" cy="54864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7374" y="3332480"/>
            <a:ext cx="7225666" cy="2458720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1114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048363" y="3556000"/>
            <a:ext cx="3578230" cy="385064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1054" y="5384799"/>
            <a:ext cx="10241280" cy="18084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822961"/>
            <a:ext cx="10241280" cy="4338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5294" y="740664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1054" y="740664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35841" y="6694171"/>
            <a:ext cx="1370694" cy="8039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84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8408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6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9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042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AI-Driven Career Guidance: Your Future, Personalized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71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Unlock your potential and discover your ideal career path with personalized insights and actionable steps.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340287" y="5306497"/>
            <a:ext cx="202572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32829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Problem: Career Confusion in the Modern World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61522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Rapid technological advancements and evolving job markets create uncertainty.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614761" y="461522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Individuals struggle to identify their strengths, interests, and career paths.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370189"/>
            <a:ext cx="1185922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Solution: An AI-Powered Career Compass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70237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5602" y="580263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702379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AI analyzes your skills, interests, and personality.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70237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03652" y="580263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6013609" y="5702379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generates personalized career path suggestions and development plans.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70237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01701" y="580263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0411658" y="5702379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provides guidance and support every step of the way.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2118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Skill &amp; Interest Assessment: Unlocking Your Potential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588187"/>
            <a:ext cx="3614618" cy="1673423"/>
          </a:xfrm>
          <a:prstGeom prst="roundRect">
            <a:avLst>
              <a:gd name="adj" fmla="val 2145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86299" y="3850362"/>
            <a:ext cx="30902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platform conducts a comprehensive skill and interest assessment.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10178058" y="3588187"/>
            <a:ext cx="3614618" cy="1673423"/>
          </a:xfrm>
          <a:prstGeom prst="roundRect">
            <a:avLst>
              <a:gd name="adj" fmla="val 2145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440233" y="3850362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identifies your existing skills and areas for growth.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4" y="5500926"/>
            <a:ext cx="7468553" cy="907375"/>
          </a:xfrm>
          <a:prstGeom prst="roundRect">
            <a:avLst>
              <a:gd name="adj" fmla="val 3957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86299" y="5763101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helps you understand your passions and career aspirations.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85987"/>
            <a:ext cx="1255811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Personalized Career Path Suggestions: Examples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148977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986701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Software Engineer: Leverage your coding skills and passion for technology.</a:t>
            </a:r>
            <a:endParaRPr lang="en-US" sz="18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659" y="5148977"/>
            <a:ext cx="598408" cy="5984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75659" y="5986701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Physician: Combine your analytical skills with your desire to help others.</a:t>
            </a:r>
            <a:endParaRPr lang="en-US" sz="18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3595" y="5148977"/>
            <a:ext cx="598408" cy="59840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13595" y="5986701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Musician: Pursue your creativity and artistic talent.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2490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Development Plans: A Step-by-Step Guide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667857" y="2891909"/>
            <a:ext cx="30480" cy="4212669"/>
          </a:xfrm>
          <a:prstGeom prst="roundRect">
            <a:avLst>
              <a:gd name="adj" fmla="val 117805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921877" y="3415070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6413837" y="316110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81715" y="326136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99690" y="3131225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Tailored development plans outline the steps to achieve your goals.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921877" y="4899065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D7425E"/>
          </a:solidFill>
          <a:ln/>
        </p:spPr>
      </p:sp>
      <p:sp>
        <p:nvSpPr>
          <p:cNvPr id="10" name="Shape 7"/>
          <p:cNvSpPr/>
          <p:nvPr/>
        </p:nvSpPr>
        <p:spPr>
          <a:xfrm>
            <a:off x="6413837" y="464510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81715" y="4745355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999690" y="4615220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suggests relevant courses, certifications, and networking opportunities.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921877" y="6383060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DD785E"/>
          </a:solidFill>
          <a:ln/>
        </p:spPr>
      </p:sp>
      <p:sp>
        <p:nvSpPr>
          <p:cNvPr id="14" name="Shape 11"/>
          <p:cNvSpPr/>
          <p:nvPr/>
        </p:nvSpPr>
        <p:spPr>
          <a:xfrm>
            <a:off x="6413837" y="612909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581715" y="622935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999690" y="6099215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provides a clear roadmap for career advancement and success.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88338"/>
            <a:ext cx="88721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Case Studies: Real Success Stories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171105"/>
            <a:ext cx="6297930" cy="38923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3627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Scientist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858238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platform helped her identify her passion for research.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27" y="2171105"/>
            <a:ext cx="6298049" cy="38923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4627" y="63627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Executive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94627" y="6858238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guided him towards his ideal leadership role.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Future of Career Guidance: Q&amp;A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Join us for a Q&amp;A session to learn about the evolving landscape of career guidance and the impact of AI on the future of work.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291</Words>
  <Application>Microsoft Office PowerPoint</Application>
  <PresentationFormat>Custom</PresentationFormat>
  <Paragraphs>42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Wingdings 3</vt:lpstr>
      <vt:lpstr>Nunito Semi Bold</vt:lpstr>
      <vt:lpstr>Century Gothic</vt:lpstr>
      <vt:lpstr>PT Sans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Jeet Sakariya</cp:lastModifiedBy>
  <cp:revision>2</cp:revision>
  <dcterms:created xsi:type="dcterms:W3CDTF">2025-02-10T17:34:56Z</dcterms:created>
  <dcterms:modified xsi:type="dcterms:W3CDTF">2025-02-10T17:36:25Z</dcterms:modified>
</cp:coreProperties>
</file>